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1" r:id="rId2"/>
    <p:sldId id="315" r:id="rId3"/>
    <p:sldId id="314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490752-5FDA-4F76-8102-D25C01DD0FA2}" v="25" dt="2022-11-08T02:39:25.5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son Clements" userId="4b877c3e-0955-4208-ba00-4d20a4e69238" providerId="ADAL" clId="{D7490752-5FDA-4F76-8102-D25C01DD0FA2}"/>
    <pc:docChg chg="undo custSel addSld delSld modSld sldOrd delMainMaster">
      <pc:chgData name="Alison Clements" userId="4b877c3e-0955-4208-ba00-4d20a4e69238" providerId="ADAL" clId="{D7490752-5FDA-4F76-8102-D25C01DD0FA2}" dt="2022-11-08T02:39:58.968" v="513" actId="1076"/>
      <pc:docMkLst>
        <pc:docMk/>
      </pc:docMkLst>
      <pc:sldChg chg="new del ord">
        <pc:chgData name="Alison Clements" userId="4b877c3e-0955-4208-ba00-4d20a4e69238" providerId="ADAL" clId="{D7490752-5FDA-4F76-8102-D25C01DD0FA2}" dt="2022-11-08T02:18:25.355" v="10" actId="2696"/>
        <pc:sldMkLst>
          <pc:docMk/>
          <pc:sldMk cId="3269870093" sldId="256"/>
        </pc:sldMkLst>
      </pc:sldChg>
      <pc:sldChg chg="addSp delSp modSp new del mod">
        <pc:chgData name="Alison Clements" userId="4b877c3e-0955-4208-ba00-4d20a4e69238" providerId="ADAL" clId="{D7490752-5FDA-4F76-8102-D25C01DD0FA2}" dt="2022-11-08T02:25:24.650" v="125" actId="2696"/>
        <pc:sldMkLst>
          <pc:docMk/>
          <pc:sldMk cId="2579550360" sldId="257"/>
        </pc:sldMkLst>
        <pc:spChg chg="del">
          <ac:chgData name="Alison Clements" userId="4b877c3e-0955-4208-ba00-4d20a4e69238" providerId="ADAL" clId="{D7490752-5FDA-4F76-8102-D25C01DD0FA2}" dt="2022-11-08T02:17:16.371" v="2" actId="478"/>
          <ac:spMkLst>
            <pc:docMk/>
            <pc:sldMk cId="2579550360" sldId="257"/>
            <ac:spMk id="2" creationId="{26838218-8CE6-4021-A1A8-DFCE429CF935}"/>
          </ac:spMkLst>
        </pc:spChg>
        <pc:spChg chg="del mod">
          <ac:chgData name="Alison Clements" userId="4b877c3e-0955-4208-ba00-4d20a4e69238" providerId="ADAL" clId="{D7490752-5FDA-4F76-8102-D25C01DD0FA2}" dt="2022-11-08T02:18:08.196" v="6" actId="21"/>
          <ac:spMkLst>
            <pc:docMk/>
            <pc:sldMk cId="2579550360" sldId="257"/>
            <ac:spMk id="3" creationId="{9C79485D-9059-4E98-9A03-4266D66A5F0A}"/>
          </ac:spMkLst>
        </pc:spChg>
        <pc:picChg chg="add mod">
          <ac:chgData name="Alison Clements" userId="4b877c3e-0955-4208-ba00-4d20a4e69238" providerId="ADAL" clId="{D7490752-5FDA-4F76-8102-D25C01DD0FA2}" dt="2022-11-08T02:18:04.320" v="5" actId="1076"/>
          <ac:picMkLst>
            <pc:docMk/>
            <pc:sldMk cId="2579550360" sldId="257"/>
            <ac:picMk id="4" creationId="{FF7F3CAC-A46E-44BB-A1BB-FDB890A140D9}"/>
          </ac:picMkLst>
        </pc:picChg>
      </pc:sldChg>
      <pc:sldChg chg="addSp delSp modSp new del mod setBg">
        <pc:chgData name="Alison Clements" userId="4b877c3e-0955-4208-ba00-4d20a4e69238" providerId="ADAL" clId="{D7490752-5FDA-4F76-8102-D25C01DD0FA2}" dt="2022-11-08T02:25:14.142" v="122" actId="2696"/>
        <pc:sldMkLst>
          <pc:docMk/>
          <pc:sldMk cId="2734243710" sldId="258"/>
        </pc:sldMkLst>
        <pc:spChg chg="mod">
          <ac:chgData name="Alison Clements" userId="4b877c3e-0955-4208-ba00-4d20a4e69238" providerId="ADAL" clId="{D7490752-5FDA-4F76-8102-D25C01DD0FA2}" dt="2022-11-08T02:22:19.594" v="47" actId="207"/>
          <ac:spMkLst>
            <pc:docMk/>
            <pc:sldMk cId="2734243710" sldId="258"/>
            <ac:spMk id="2" creationId="{E98EB7D2-5601-4631-8DC2-301402B5EB83}"/>
          </ac:spMkLst>
        </pc:spChg>
        <pc:spChg chg="del">
          <ac:chgData name="Alison Clements" userId="4b877c3e-0955-4208-ba00-4d20a4e69238" providerId="ADAL" clId="{D7490752-5FDA-4F76-8102-D25C01DD0FA2}" dt="2022-11-08T02:20:54.288" v="31"/>
          <ac:spMkLst>
            <pc:docMk/>
            <pc:sldMk cId="2734243710" sldId="258"/>
            <ac:spMk id="3" creationId="{5DF9836E-9C38-4AEA-BB36-2AC083209CB6}"/>
          </ac:spMkLst>
        </pc:spChg>
        <pc:spChg chg="add mod">
          <ac:chgData name="Alison Clements" userId="4b877c3e-0955-4208-ba00-4d20a4e69238" providerId="ADAL" clId="{D7490752-5FDA-4F76-8102-D25C01DD0FA2}" dt="2022-11-08T02:22:30.113" v="49" actId="14100"/>
          <ac:spMkLst>
            <pc:docMk/>
            <pc:sldMk cId="2734243710" sldId="258"/>
            <ac:spMk id="8" creationId="{04F7E37B-754C-D623-622D-2B865BDF1920}"/>
          </ac:spMkLst>
        </pc:spChg>
        <pc:spChg chg="add">
          <ac:chgData name="Alison Clements" userId="4b877c3e-0955-4208-ba00-4d20a4e69238" providerId="ADAL" clId="{D7490752-5FDA-4F76-8102-D25C01DD0FA2}" dt="2022-11-08T02:21:17.456" v="34" actId="26606"/>
          <ac:spMkLst>
            <pc:docMk/>
            <pc:sldMk cId="2734243710" sldId="258"/>
            <ac:spMk id="11" creationId="{EBF87945-A001-489F-9D9B-7D9435F0B9CA}"/>
          </ac:spMkLst>
        </pc:spChg>
        <pc:picChg chg="add mod">
          <ac:chgData name="Alison Clements" userId="4b877c3e-0955-4208-ba00-4d20a4e69238" providerId="ADAL" clId="{D7490752-5FDA-4F76-8102-D25C01DD0FA2}" dt="2022-11-08T02:22:26.673" v="48" actId="1076"/>
          <ac:picMkLst>
            <pc:docMk/>
            <pc:sldMk cId="2734243710" sldId="258"/>
            <ac:picMk id="4" creationId="{D99CA368-E4D9-4B0F-BACD-66F9BA59A8AD}"/>
          </ac:picMkLst>
        </pc:picChg>
      </pc:sldChg>
      <pc:sldChg chg="new del">
        <pc:chgData name="Alison Clements" userId="4b877c3e-0955-4208-ba00-4d20a4e69238" providerId="ADAL" clId="{D7490752-5FDA-4F76-8102-D25C01DD0FA2}" dt="2022-11-08T02:25:19.813" v="124" actId="2696"/>
        <pc:sldMkLst>
          <pc:docMk/>
          <pc:sldMk cId="898444373" sldId="259"/>
        </pc:sldMkLst>
      </pc:sldChg>
      <pc:sldChg chg="addSp modSp add mod ord">
        <pc:chgData name="Alison Clements" userId="4b877c3e-0955-4208-ba00-4d20a4e69238" providerId="ADAL" clId="{D7490752-5FDA-4F76-8102-D25C01DD0FA2}" dt="2022-11-08T02:24:02.631" v="79" actId="1076"/>
        <pc:sldMkLst>
          <pc:docMk/>
          <pc:sldMk cId="240695166" sldId="311"/>
        </pc:sldMkLst>
        <pc:spChg chg="mod">
          <ac:chgData name="Alison Clements" userId="4b877c3e-0955-4208-ba00-4d20a4e69238" providerId="ADAL" clId="{D7490752-5FDA-4F76-8102-D25C01DD0FA2}" dt="2022-11-08T02:23:15.730" v="55" actId="20577"/>
          <ac:spMkLst>
            <pc:docMk/>
            <pc:sldMk cId="240695166" sldId="311"/>
            <ac:spMk id="3" creationId="{CF2A9C6F-C8CD-402F-A859-5BCA4DC08C75}"/>
          </ac:spMkLst>
        </pc:spChg>
        <pc:picChg chg="add mod">
          <ac:chgData name="Alison Clements" userId="4b877c3e-0955-4208-ba00-4d20a4e69238" providerId="ADAL" clId="{D7490752-5FDA-4F76-8102-D25C01DD0FA2}" dt="2022-11-08T02:24:02.631" v="79" actId="1076"/>
          <ac:picMkLst>
            <pc:docMk/>
            <pc:sldMk cId="240695166" sldId="311"/>
            <ac:picMk id="4" creationId="{9CE4C229-DE36-4FBF-802F-57D1FA21368A}"/>
          </ac:picMkLst>
        </pc:picChg>
      </pc:sldChg>
      <pc:sldChg chg="modSp add del mod">
        <pc:chgData name="Alison Clements" userId="4b877c3e-0955-4208-ba00-4d20a4e69238" providerId="ADAL" clId="{D7490752-5FDA-4F76-8102-D25C01DD0FA2}" dt="2022-11-08T02:25:16.309" v="123" actId="2696"/>
        <pc:sldMkLst>
          <pc:docMk/>
          <pc:sldMk cId="1674534128" sldId="312"/>
        </pc:sldMkLst>
        <pc:spChg chg="mod">
          <ac:chgData name="Alison Clements" userId="4b877c3e-0955-4208-ba00-4d20a4e69238" providerId="ADAL" clId="{D7490752-5FDA-4F76-8102-D25C01DD0FA2}" dt="2022-11-08T02:23:33.340" v="75" actId="20577"/>
          <ac:spMkLst>
            <pc:docMk/>
            <pc:sldMk cId="1674534128" sldId="312"/>
            <ac:spMk id="2" creationId="{E98EB7D2-5601-4631-8DC2-301402B5EB83}"/>
          </ac:spMkLst>
        </pc:spChg>
        <pc:picChg chg="mod">
          <ac:chgData name="Alison Clements" userId="4b877c3e-0955-4208-ba00-4d20a4e69238" providerId="ADAL" clId="{D7490752-5FDA-4F76-8102-D25C01DD0FA2}" dt="2022-11-08T02:23:43.543" v="76" actId="1076"/>
          <ac:picMkLst>
            <pc:docMk/>
            <pc:sldMk cId="1674534128" sldId="312"/>
            <ac:picMk id="4" creationId="{D99CA368-E4D9-4B0F-BACD-66F9BA59A8AD}"/>
          </ac:picMkLst>
        </pc:picChg>
      </pc:sldChg>
      <pc:sldChg chg="modSp add mod">
        <pc:chgData name="Alison Clements" userId="4b877c3e-0955-4208-ba00-4d20a4e69238" providerId="ADAL" clId="{D7490752-5FDA-4F76-8102-D25C01DD0FA2}" dt="2022-11-08T02:24:22.135" v="99" actId="20577"/>
        <pc:sldMkLst>
          <pc:docMk/>
          <pc:sldMk cId="1870425703" sldId="313"/>
        </pc:sldMkLst>
        <pc:spChg chg="mod">
          <ac:chgData name="Alison Clements" userId="4b877c3e-0955-4208-ba00-4d20a4e69238" providerId="ADAL" clId="{D7490752-5FDA-4F76-8102-D25C01DD0FA2}" dt="2022-11-08T02:24:22.135" v="99" actId="20577"/>
          <ac:spMkLst>
            <pc:docMk/>
            <pc:sldMk cId="1870425703" sldId="313"/>
            <ac:spMk id="2" creationId="{C7F00076-7E61-48F9-9641-3844A1D60098}"/>
          </ac:spMkLst>
        </pc:spChg>
      </pc:sldChg>
      <pc:sldChg chg="addSp modSp add mod">
        <pc:chgData name="Alison Clements" userId="4b877c3e-0955-4208-ba00-4d20a4e69238" providerId="ADAL" clId="{D7490752-5FDA-4F76-8102-D25C01DD0FA2}" dt="2022-11-08T02:39:58.968" v="513" actId="1076"/>
        <pc:sldMkLst>
          <pc:docMk/>
          <pc:sldMk cId="2392981028" sldId="314"/>
        </pc:sldMkLst>
        <pc:spChg chg="mod">
          <ac:chgData name="Alison Clements" userId="4b877c3e-0955-4208-ba00-4d20a4e69238" providerId="ADAL" clId="{D7490752-5FDA-4F76-8102-D25C01DD0FA2}" dt="2022-11-08T02:34:59.344" v="394" actId="1076"/>
          <ac:spMkLst>
            <pc:docMk/>
            <pc:sldMk cId="2392981028" sldId="314"/>
            <ac:spMk id="2" creationId="{C7F00076-7E61-48F9-9641-3844A1D60098}"/>
          </ac:spMkLst>
        </pc:spChg>
        <pc:spChg chg="mod">
          <ac:chgData name="Alison Clements" userId="4b877c3e-0955-4208-ba00-4d20a4e69238" providerId="ADAL" clId="{D7490752-5FDA-4F76-8102-D25C01DD0FA2}" dt="2022-11-08T02:39:33.944" v="509" actId="207"/>
          <ac:spMkLst>
            <pc:docMk/>
            <pc:sldMk cId="2392981028" sldId="314"/>
            <ac:spMk id="3" creationId="{CF2A9C6F-C8CD-402F-A859-5BCA4DC08C75}"/>
          </ac:spMkLst>
        </pc:spChg>
        <pc:picChg chg="mod">
          <ac:chgData name="Alison Clements" userId="4b877c3e-0955-4208-ba00-4d20a4e69238" providerId="ADAL" clId="{D7490752-5FDA-4F76-8102-D25C01DD0FA2}" dt="2022-11-08T02:39:58.968" v="513" actId="1076"/>
          <ac:picMkLst>
            <pc:docMk/>
            <pc:sldMk cId="2392981028" sldId="314"/>
            <ac:picMk id="4" creationId="{9CE4C229-DE36-4FBF-802F-57D1FA21368A}"/>
          </ac:picMkLst>
        </pc:picChg>
        <pc:picChg chg="add mod">
          <ac:chgData name="Alison Clements" userId="4b877c3e-0955-4208-ba00-4d20a4e69238" providerId="ADAL" clId="{D7490752-5FDA-4F76-8102-D25C01DD0FA2}" dt="2022-11-08T02:39:51.137" v="512" actId="1076"/>
          <ac:picMkLst>
            <pc:docMk/>
            <pc:sldMk cId="2392981028" sldId="314"/>
            <ac:picMk id="5" creationId="{210B42F0-1B67-447A-9740-7E21DBE8DDC6}"/>
          </ac:picMkLst>
        </pc:picChg>
      </pc:sldChg>
      <pc:sldChg chg="addSp delSp modSp add mod setBg modClrScheme chgLayout">
        <pc:chgData name="Alison Clements" userId="4b877c3e-0955-4208-ba00-4d20a4e69238" providerId="ADAL" clId="{D7490752-5FDA-4F76-8102-D25C01DD0FA2}" dt="2022-11-08T02:39:25.531" v="508" actId="207"/>
        <pc:sldMkLst>
          <pc:docMk/>
          <pc:sldMk cId="4008944667" sldId="315"/>
        </pc:sldMkLst>
        <pc:spChg chg="mod ord">
          <ac:chgData name="Alison Clements" userId="4b877c3e-0955-4208-ba00-4d20a4e69238" providerId="ADAL" clId="{D7490752-5FDA-4F76-8102-D25C01DD0FA2}" dt="2022-11-08T02:33:40.649" v="373" actId="1076"/>
          <ac:spMkLst>
            <pc:docMk/>
            <pc:sldMk cId="4008944667" sldId="315"/>
            <ac:spMk id="2" creationId="{C7F00076-7E61-48F9-9641-3844A1D60098}"/>
          </ac:spMkLst>
        </pc:spChg>
        <pc:spChg chg="del mod">
          <ac:chgData name="Alison Clements" userId="4b877c3e-0955-4208-ba00-4d20a4e69238" providerId="ADAL" clId="{D7490752-5FDA-4F76-8102-D25C01DD0FA2}" dt="2022-11-08T02:26:28.233" v="139"/>
          <ac:spMkLst>
            <pc:docMk/>
            <pc:sldMk cId="4008944667" sldId="315"/>
            <ac:spMk id="3" creationId="{CF2A9C6F-C8CD-402F-A859-5BCA4DC08C75}"/>
          </ac:spMkLst>
        </pc:spChg>
        <pc:spChg chg="add mod ord">
          <ac:chgData name="Alison Clements" userId="4b877c3e-0955-4208-ba00-4d20a4e69238" providerId="ADAL" clId="{D7490752-5FDA-4F76-8102-D25C01DD0FA2}" dt="2022-11-08T02:33:29.308" v="372" actId="20577"/>
          <ac:spMkLst>
            <pc:docMk/>
            <pc:sldMk cId="4008944667" sldId="315"/>
            <ac:spMk id="6" creationId="{9E583CB0-A92E-441E-AFFE-E9C7A5F5593B}"/>
          </ac:spMkLst>
        </pc:spChg>
        <pc:spChg chg="add del">
          <ac:chgData name="Alison Clements" userId="4b877c3e-0955-4208-ba00-4d20a4e69238" providerId="ADAL" clId="{D7490752-5FDA-4F76-8102-D25C01DD0FA2}" dt="2022-11-08T02:28:31.274" v="152" actId="26606"/>
          <ac:spMkLst>
            <pc:docMk/>
            <pc:sldMk cId="4008944667" sldId="315"/>
            <ac:spMk id="10" creationId="{EBF87945-A001-489F-9D9B-7D9435F0B9CA}"/>
          </ac:spMkLst>
        </pc:spChg>
        <pc:spChg chg="add del">
          <ac:chgData name="Alison Clements" userId="4b877c3e-0955-4208-ba00-4d20a4e69238" providerId="ADAL" clId="{D7490752-5FDA-4F76-8102-D25C01DD0FA2}" dt="2022-11-08T02:28:27.040" v="148" actId="26606"/>
          <ac:spMkLst>
            <pc:docMk/>
            <pc:sldMk cId="4008944667" sldId="315"/>
            <ac:spMk id="15" creationId="{EBF87945-A001-489F-9D9B-7D9435F0B9CA}"/>
          </ac:spMkLst>
        </pc:spChg>
        <pc:graphicFrameChg chg="add mod ord modGraphic">
          <ac:chgData name="Alison Clements" userId="4b877c3e-0955-4208-ba00-4d20a4e69238" providerId="ADAL" clId="{D7490752-5FDA-4F76-8102-D25C01DD0FA2}" dt="2022-11-08T02:39:25.531" v="508" actId="207"/>
          <ac:graphicFrameMkLst>
            <pc:docMk/>
            <pc:sldMk cId="4008944667" sldId="315"/>
            <ac:graphicFrameMk id="5" creationId="{6EC35AA9-059D-48E0-A2C3-6CBC0848C59A}"/>
          </ac:graphicFrameMkLst>
        </pc:graphicFrameChg>
        <pc:graphicFrameChg chg="add del mod">
          <ac:chgData name="Alison Clements" userId="4b877c3e-0955-4208-ba00-4d20a4e69238" providerId="ADAL" clId="{D7490752-5FDA-4F76-8102-D25C01DD0FA2}" dt="2022-11-08T02:28:57.685" v="156"/>
          <ac:graphicFrameMkLst>
            <pc:docMk/>
            <pc:sldMk cId="4008944667" sldId="315"/>
            <ac:graphicFrameMk id="8" creationId="{21A2043E-7271-4344-8338-F812A3709842}"/>
          </ac:graphicFrameMkLst>
        </pc:graphicFrameChg>
        <pc:picChg chg="mod">
          <ac:chgData name="Alison Clements" userId="4b877c3e-0955-4208-ba00-4d20a4e69238" providerId="ADAL" clId="{D7490752-5FDA-4F76-8102-D25C01DD0FA2}" dt="2022-11-08T02:31:49.656" v="316" actId="14100"/>
          <ac:picMkLst>
            <pc:docMk/>
            <pc:sldMk cId="4008944667" sldId="315"/>
            <ac:picMk id="4" creationId="{9CE4C229-DE36-4FBF-802F-57D1FA21368A}"/>
          </ac:picMkLst>
        </pc:picChg>
      </pc:sldChg>
      <pc:sldMasterChg chg="del delSldLayout">
        <pc:chgData name="Alison Clements" userId="4b877c3e-0955-4208-ba00-4d20a4e69238" providerId="ADAL" clId="{D7490752-5FDA-4F76-8102-D25C01DD0FA2}" dt="2022-11-08T02:25:24.650" v="125" actId="2696"/>
        <pc:sldMasterMkLst>
          <pc:docMk/>
          <pc:sldMasterMk cId="1399157930" sldId="2147483648"/>
        </pc:sldMasterMkLst>
        <pc:sldLayoutChg chg="del">
          <pc:chgData name="Alison Clements" userId="4b877c3e-0955-4208-ba00-4d20a4e69238" providerId="ADAL" clId="{D7490752-5FDA-4F76-8102-D25C01DD0FA2}" dt="2022-11-08T02:25:24.650" v="125" actId="2696"/>
          <pc:sldLayoutMkLst>
            <pc:docMk/>
            <pc:sldMasterMk cId="1399157930" sldId="2147483648"/>
            <pc:sldLayoutMk cId="2949609852" sldId="2147483649"/>
          </pc:sldLayoutMkLst>
        </pc:sldLayoutChg>
        <pc:sldLayoutChg chg="del">
          <pc:chgData name="Alison Clements" userId="4b877c3e-0955-4208-ba00-4d20a4e69238" providerId="ADAL" clId="{D7490752-5FDA-4F76-8102-D25C01DD0FA2}" dt="2022-11-08T02:25:24.650" v="125" actId="2696"/>
          <pc:sldLayoutMkLst>
            <pc:docMk/>
            <pc:sldMasterMk cId="1399157930" sldId="2147483648"/>
            <pc:sldLayoutMk cId="109140557" sldId="2147483650"/>
          </pc:sldLayoutMkLst>
        </pc:sldLayoutChg>
        <pc:sldLayoutChg chg="del">
          <pc:chgData name="Alison Clements" userId="4b877c3e-0955-4208-ba00-4d20a4e69238" providerId="ADAL" clId="{D7490752-5FDA-4F76-8102-D25C01DD0FA2}" dt="2022-11-08T02:25:24.650" v="125" actId="2696"/>
          <pc:sldLayoutMkLst>
            <pc:docMk/>
            <pc:sldMasterMk cId="1399157930" sldId="2147483648"/>
            <pc:sldLayoutMk cId="3159549501" sldId="2147483651"/>
          </pc:sldLayoutMkLst>
        </pc:sldLayoutChg>
        <pc:sldLayoutChg chg="del">
          <pc:chgData name="Alison Clements" userId="4b877c3e-0955-4208-ba00-4d20a4e69238" providerId="ADAL" clId="{D7490752-5FDA-4F76-8102-D25C01DD0FA2}" dt="2022-11-08T02:25:24.650" v="125" actId="2696"/>
          <pc:sldLayoutMkLst>
            <pc:docMk/>
            <pc:sldMasterMk cId="1399157930" sldId="2147483648"/>
            <pc:sldLayoutMk cId="1711745131" sldId="2147483652"/>
          </pc:sldLayoutMkLst>
        </pc:sldLayoutChg>
        <pc:sldLayoutChg chg="del">
          <pc:chgData name="Alison Clements" userId="4b877c3e-0955-4208-ba00-4d20a4e69238" providerId="ADAL" clId="{D7490752-5FDA-4F76-8102-D25C01DD0FA2}" dt="2022-11-08T02:25:24.650" v="125" actId="2696"/>
          <pc:sldLayoutMkLst>
            <pc:docMk/>
            <pc:sldMasterMk cId="1399157930" sldId="2147483648"/>
            <pc:sldLayoutMk cId="672303534" sldId="2147483653"/>
          </pc:sldLayoutMkLst>
        </pc:sldLayoutChg>
        <pc:sldLayoutChg chg="del">
          <pc:chgData name="Alison Clements" userId="4b877c3e-0955-4208-ba00-4d20a4e69238" providerId="ADAL" clId="{D7490752-5FDA-4F76-8102-D25C01DD0FA2}" dt="2022-11-08T02:25:24.650" v="125" actId="2696"/>
          <pc:sldLayoutMkLst>
            <pc:docMk/>
            <pc:sldMasterMk cId="1399157930" sldId="2147483648"/>
            <pc:sldLayoutMk cId="2302706992" sldId="2147483654"/>
          </pc:sldLayoutMkLst>
        </pc:sldLayoutChg>
        <pc:sldLayoutChg chg="del">
          <pc:chgData name="Alison Clements" userId="4b877c3e-0955-4208-ba00-4d20a4e69238" providerId="ADAL" clId="{D7490752-5FDA-4F76-8102-D25C01DD0FA2}" dt="2022-11-08T02:25:24.650" v="125" actId="2696"/>
          <pc:sldLayoutMkLst>
            <pc:docMk/>
            <pc:sldMasterMk cId="1399157930" sldId="2147483648"/>
            <pc:sldLayoutMk cId="2617744192" sldId="2147483655"/>
          </pc:sldLayoutMkLst>
        </pc:sldLayoutChg>
        <pc:sldLayoutChg chg="del">
          <pc:chgData name="Alison Clements" userId="4b877c3e-0955-4208-ba00-4d20a4e69238" providerId="ADAL" clId="{D7490752-5FDA-4F76-8102-D25C01DD0FA2}" dt="2022-11-08T02:25:24.650" v="125" actId="2696"/>
          <pc:sldLayoutMkLst>
            <pc:docMk/>
            <pc:sldMasterMk cId="1399157930" sldId="2147483648"/>
            <pc:sldLayoutMk cId="599929701" sldId="2147483656"/>
          </pc:sldLayoutMkLst>
        </pc:sldLayoutChg>
        <pc:sldLayoutChg chg="del">
          <pc:chgData name="Alison Clements" userId="4b877c3e-0955-4208-ba00-4d20a4e69238" providerId="ADAL" clId="{D7490752-5FDA-4F76-8102-D25C01DD0FA2}" dt="2022-11-08T02:25:24.650" v="125" actId="2696"/>
          <pc:sldLayoutMkLst>
            <pc:docMk/>
            <pc:sldMasterMk cId="1399157930" sldId="2147483648"/>
            <pc:sldLayoutMk cId="3421318417" sldId="2147483657"/>
          </pc:sldLayoutMkLst>
        </pc:sldLayoutChg>
        <pc:sldLayoutChg chg="del">
          <pc:chgData name="Alison Clements" userId="4b877c3e-0955-4208-ba00-4d20a4e69238" providerId="ADAL" clId="{D7490752-5FDA-4F76-8102-D25C01DD0FA2}" dt="2022-11-08T02:25:24.650" v="125" actId="2696"/>
          <pc:sldLayoutMkLst>
            <pc:docMk/>
            <pc:sldMasterMk cId="1399157930" sldId="2147483648"/>
            <pc:sldLayoutMk cId="1278055540" sldId="2147483658"/>
          </pc:sldLayoutMkLst>
        </pc:sldLayoutChg>
        <pc:sldLayoutChg chg="del">
          <pc:chgData name="Alison Clements" userId="4b877c3e-0955-4208-ba00-4d20a4e69238" providerId="ADAL" clId="{D7490752-5FDA-4F76-8102-D25C01DD0FA2}" dt="2022-11-08T02:25:24.650" v="125" actId="2696"/>
          <pc:sldLayoutMkLst>
            <pc:docMk/>
            <pc:sldMasterMk cId="1399157930" sldId="2147483648"/>
            <pc:sldLayoutMk cId="2360295270" sldId="2147483659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C57FE1-CB0E-49E5-8A2A-B8125711E732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30EF38A6-AA35-4FE8-98E8-8FC873E446EE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AU" sz="1400"/>
            <a:t>SAFETY</a:t>
          </a:r>
        </a:p>
      </dgm:t>
    </dgm:pt>
    <dgm:pt modelId="{7D313FBA-43E4-4013-9985-C1D9212D4574}" type="parTrans" cxnId="{6B300DCE-A051-4798-B4F7-90B73AAE96DF}">
      <dgm:prSet/>
      <dgm:spPr/>
      <dgm:t>
        <a:bodyPr/>
        <a:lstStyle/>
        <a:p>
          <a:endParaRPr lang="en-AU"/>
        </a:p>
      </dgm:t>
    </dgm:pt>
    <dgm:pt modelId="{E8C5420F-3740-4D24-A3ED-B875B6A8705C}" type="sibTrans" cxnId="{6B300DCE-A051-4798-B4F7-90B73AAE96DF}">
      <dgm:prSet/>
      <dgm:spPr>
        <a:solidFill>
          <a:schemeClr val="accent2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en-AU"/>
        </a:p>
      </dgm:t>
    </dgm:pt>
    <dgm:pt modelId="{99DFCDA3-087D-4586-B6C1-8A7BB6E18CED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AU" sz="1400"/>
            <a:t>COMMUNICATION</a:t>
          </a:r>
        </a:p>
      </dgm:t>
    </dgm:pt>
    <dgm:pt modelId="{5C2CB56B-CCE2-45A1-8CE5-150E01780160}" type="parTrans" cxnId="{289DFF66-688C-42DA-A7D7-139E211C6EE6}">
      <dgm:prSet/>
      <dgm:spPr/>
      <dgm:t>
        <a:bodyPr/>
        <a:lstStyle/>
        <a:p>
          <a:endParaRPr lang="en-AU"/>
        </a:p>
      </dgm:t>
    </dgm:pt>
    <dgm:pt modelId="{145A1350-C0B1-4FC1-BC3A-186CD31B56B2}" type="sibTrans" cxnId="{289DFF66-688C-42DA-A7D7-139E211C6EE6}">
      <dgm:prSet/>
      <dgm:spPr>
        <a:solidFill>
          <a:schemeClr val="accent2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en-AU"/>
        </a:p>
      </dgm:t>
    </dgm:pt>
    <dgm:pt modelId="{9908F7F7-BE1F-4243-A46B-B8C6EBAFB565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AU" sz="1400"/>
            <a:t>SUPPORT</a:t>
          </a:r>
        </a:p>
      </dgm:t>
    </dgm:pt>
    <dgm:pt modelId="{0BCBCF07-EDC0-4681-BB19-923D798CE01C}" type="parTrans" cxnId="{B9853F08-D753-4AA0-B490-7FC27F3F39E4}">
      <dgm:prSet/>
      <dgm:spPr/>
      <dgm:t>
        <a:bodyPr/>
        <a:lstStyle/>
        <a:p>
          <a:endParaRPr lang="en-AU"/>
        </a:p>
      </dgm:t>
    </dgm:pt>
    <dgm:pt modelId="{1507FE95-253E-49EA-BBA2-D8A0028017C4}" type="sibTrans" cxnId="{B9853F08-D753-4AA0-B490-7FC27F3F39E4}">
      <dgm:prSet/>
      <dgm:spPr>
        <a:solidFill>
          <a:schemeClr val="accent2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en-AU"/>
        </a:p>
      </dgm:t>
    </dgm:pt>
    <dgm:pt modelId="{3E410B3D-C951-4782-A6FD-500D641CDAC7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AU" sz="1400"/>
            <a:t>REVIEW</a:t>
          </a:r>
        </a:p>
      </dgm:t>
    </dgm:pt>
    <dgm:pt modelId="{C2BB82A5-BE14-4BD9-83BE-71FB53866916}" type="parTrans" cxnId="{73402F89-F2D7-4BB5-B15D-D8618AD60FF6}">
      <dgm:prSet/>
      <dgm:spPr/>
      <dgm:t>
        <a:bodyPr/>
        <a:lstStyle/>
        <a:p>
          <a:endParaRPr lang="en-AU"/>
        </a:p>
      </dgm:t>
    </dgm:pt>
    <dgm:pt modelId="{0BA0CA92-F994-4366-B0F6-09557A044862}" type="sibTrans" cxnId="{73402F89-F2D7-4BB5-B15D-D8618AD60FF6}">
      <dgm:prSet/>
      <dgm:spPr>
        <a:solidFill>
          <a:schemeClr val="accent2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en-AU"/>
        </a:p>
      </dgm:t>
    </dgm:pt>
    <dgm:pt modelId="{D417E9B9-DB1E-4432-B851-6A7DC8538789}" type="pres">
      <dgm:prSet presAssocID="{73C57FE1-CB0E-49E5-8A2A-B8125711E732}" presName="cycle" presStyleCnt="0">
        <dgm:presLayoutVars>
          <dgm:dir/>
          <dgm:resizeHandles val="exact"/>
        </dgm:presLayoutVars>
      </dgm:prSet>
      <dgm:spPr/>
    </dgm:pt>
    <dgm:pt modelId="{918B5BA1-AEDC-4A88-A809-28EBAD2F31AE}" type="pres">
      <dgm:prSet presAssocID="{30EF38A6-AA35-4FE8-98E8-8FC873E446EE}" presName="node" presStyleLbl="node1" presStyleIdx="0" presStyleCnt="4">
        <dgm:presLayoutVars>
          <dgm:bulletEnabled val="1"/>
        </dgm:presLayoutVars>
      </dgm:prSet>
      <dgm:spPr/>
    </dgm:pt>
    <dgm:pt modelId="{8C4DBFBA-4D68-40A1-BFEC-75F693596709}" type="pres">
      <dgm:prSet presAssocID="{30EF38A6-AA35-4FE8-98E8-8FC873E446EE}" presName="spNode" presStyleCnt="0"/>
      <dgm:spPr/>
    </dgm:pt>
    <dgm:pt modelId="{AFB2D746-4DAF-440F-9F3C-7CF0349BEFBF}" type="pres">
      <dgm:prSet presAssocID="{E8C5420F-3740-4D24-A3ED-B875B6A8705C}" presName="sibTrans" presStyleLbl="sibTrans1D1" presStyleIdx="0" presStyleCnt="4"/>
      <dgm:spPr/>
    </dgm:pt>
    <dgm:pt modelId="{F61CBB92-57A2-45C5-9043-A28CAC84A5E0}" type="pres">
      <dgm:prSet presAssocID="{99DFCDA3-087D-4586-B6C1-8A7BB6E18CED}" presName="node" presStyleLbl="node1" presStyleIdx="1" presStyleCnt="4" custScaleX="109687" custScaleY="110054">
        <dgm:presLayoutVars>
          <dgm:bulletEnabled val="1"/>
        </dgm:presLayoutVars>
      </dgm:prSet>
      <dgm:spPr/>
    </dgm:pt>
    <dgm:pt modelId="{4957B20F-FB28-4F11-A2A0-B5E4D57FC322}" type="pres">
      <dgm:prSet presAssocID="{99DFCDA3-087D-4586-B6C1-8A7BB6E18CED}" presName="spNode" presStyleCnt="0"/>
      <dgm:spPr/>
    </dgm:pt>
    <dgm:pt modelId="{E23F0FE8-A0B6-4799-B441-F61048AF3B94}" type="pres">
      <dgm:prSet presAssocID="{145A1350-C0B1-4FC1-BC3A-186CD31B56B2}" presName="sibTrans" presStyleLbl="sibTrans1D1" presStyleIdx="1" presStyleCnt="4"/>
      <dgm:spPr/>
    </dgm:pt>
    <dgm:pt modelId="{E71AFC50-AF71-4455-9210-11CCADE24682}" type="pres">
      <dgm:prSet presAssocID="{9908F7F7-BE1F-4243-A46B-B8C6EBAFB565}" presName="node" presStyleLbl="node1" presStyleIdx="2" presStyleCnt="4">
        <dgm:presLayoutVars>
          <dgm:bulletEnabled val="1"/>
        </dgm:presLayoutVars>
      </dgm:prSet>
      <dgm:spPr/>
    </dgm:pt>
    <dgm:pt modelId="{70C888C8-AA22-42E1-9EF2-C71A848A113B}" type="pres">
      <dgm:prSet presAssocID="{9908F7F7-BE1F-4243-A46B-B8C6EBAFB565}" presName="spNode" presStyleCnt="0"/>
      <dgm:spPr/>
    </dgm:pt>
    <dgm:pt modelId="{8B48A01D-9809-463B-811E-EFE7F4056A4F}" type="pres">
      <dgm:prSet presAssocID="{1507FE95-253E-49EA-BBA2-D8A0028017C4}" presName="sibTrans" presStyleLbl="sibTrans1D1" presStyleIdx="2" presStyleCnt="4"/>
      <dgm:spPr/>
    </dgm:pt>
    <dgm:pt modelId="{1D8A4B3F-B3AF-49E9-8A92-1D5D91AF138C}" type="pres">
      <dgm:prSet presAssocID="{3E410B3D-C951-4782-A6FD-500D641CDAC7}" presName="node" presStyleLbl="node1" presStyleIdx="3" presStyleCnt="4">
        <dgm:presLayoutVars>
          <dgm:bulletEnabled val="1"/>
        </dgm:presLayoutVars>
      </dgm:prSet>
      <dgm:spPr/>
    </dgm:pt>
    <dgm:pt modelId="{7657A117-E5E7-4D94-9E5C-36AEED0346A8}" type="pres">
      <dgm:prSet presAssocID="{3E410B3D-C951-4782-A6FD-500D641CDAC7}" presName="spNode" presStyleCnt="0"/>
      <dgm:spPr/>
    </dgm:pt>
    <dgm:pt modelId="{D4982CEB-954D-403D-862F-13A03A655AB4}" type="pres">
      <dgm:prSet presAssocID="{0BA0CA92-F994-4366-B0F6-09557A044862}" presName="sibTrans" presStyleLbl="sibTrans1D1" presStyleIdx="3" presStyleCnt="4"/>
      <dgm:spPr/>
    </dgm:pt>
  </dgm:ptLst>
  <dgm:cxnLst>
    <dgm:cxn modelId="{B9853F08-D753-4AA0-B490-7FC27F3F39E4}" srcId="{73C57FE1-CB0E-49E5-8A2A-B8125711E732}" destId="{9908F7F7-BE1F-4243-A46B-B8C6EBAFB565}" srcOrd="2" destOrd="0" parTransId="{0BCBCF07-EDC0-4681-BB19-923D798CE01C}" sibTransId="{1507FE95-253E-49EA-BBA2-D8A0028017C4}"/>
    <dgm:cxn modelId="{9EB4DD0C-68FB-46E3-B7B5-6EA4FFFB278F}" type="presOf" srcId="{E8C5420F-3740-4D24-A3ED-B875B6A8705C}" destId="{AFB2D746-4DAF-440F-9F3C-7CF0349BEFBF}" srcOrd="0" destOrd="0" presId="urn:microsoft.com/office/officeart/2005/8/layout/cycle5"/>
    <dgm:cxn modelId="{79BB9617-5FE9-46E3-AF7F-485D11DF26EF}" type="presOf" srcId="{0BA0CA92-F994-4366-B0F6-09557A044862}" destId="{D4982CEB-954D-403D-862F-13A03A655AB4}" srcOrd="0" destOrd="0" presId="urn:microsoft.com/office/officeart/2005/8/layout/cycle5"/>
    <dgm:cxn modelId="{3FFF7022-4721-4499-A3F0-6345429A574B}" type="presOf" srcId="{145A1350-C0B1-4FC1-BC3A-186CD31B56B2}" destId="{E23F0FE8-A0B6-4799-B441-F61048AF3B94}" srcOrd="0" destOrd="0" presId="urn:microsoft.com/office/officeart/2005/8/layout/cycle5"/>
    <dgm:cxn modelId="{289DFF66-688C-42DA-A7D7-139E211C6EE6}" srcId="{73C57FE1-CB0E-49E5-8A2A-B8125711E732}" destId="{99DFCDA3-087D-4586-B6C1-8A7BB6E18CED}" srcOrd="1" destOrd="0" parTransId="{5C2CB56B-CCE2-45A1-8CE5-150E01780160}" sibTransId="{145A1350-C0B1-4FC1-BC3A-186CD31B56B2}"/>
    <dgm:cxn modelId="{EE22C16D-C8EF-47AA-BC23-8B10DCC5DF60}" type="presOf" srcId="{1507FE95-253E-49EA-BBA2-D8A0028017C4}" destId="{8B48A01D-9809-463B-811E-EFE7F4056A4F}" srcOrd="0" destOrd="0" presId="urn:microsoft.com/office/officeart/2005/8/layout/cycle5"/>
    <dgm:cxn modelId="{E7DD7052-517F-4C4B-84AC-57B0AC5791DC}" type="presOf" srcId="{9908F7F7-BE1F-4243-A46B-B8C6EBAFB565}" destId="{E71AFC50-AF71-4455-9210-11CCADE24682}" srcOrd="0" destOrd="0" presId="urn:microsoft.com/office/officeart/2005/8/layout/cycle5"/>
    <dgm:cxn modelId="{8F3E0087-1C1F-4F2B-8E06-6AE70D9837A1}" type="presOf" srcId="{99DFCDA3-087D-4586-B6C1-8A7BB6E18CED}" destId="{F61CBB92-57A2-45C5-9043-A28CAC84A5E0}" srcOrd="0" destOrd="0" presId="urn:microsoft.com/office/officeart/2005/8/layout/cycle5"/>
    <dgm:cxn modelId="{73402F89-F2D7-4BB5-B15D-D8618AD60FF6}" srcId="{73C57FE1-CB0E-49E5-8A2A-B8125711E732}" destId="{3E410B3D-C951-4782-A6FD-500D641CDAC7}" srcOrd="3" destOrd="0" parTransId="{C2BB82A5-BE14-4BD9-83BE-71FB53866916}" sibTransId="{0BA0CA92-F994-4366-B0F6-09557A044862}"/>
    <dgm:cxn modelId="{7C716D9B-F09C-4FF7-BCC3-3BD66CE0C79A}" type="presOf" srcId="{73C57FE1-CB0E-49E5-8A2A-B8125711E732}" destId="{D417E9B9-DB1E-4432-B851-6A7DC8538789}" srcOrd="0" destOrd="0" presId="urn:microsoft.com/office/officeart/2005/8/layout/cycle5"/>
    <dgm:cxn modelId="{6B300DCE-A051-4798-B4F7-90B73AAE96DF}" srcId="{73C57FE1-CB0E-49E5-8A2A-B8125711E732}" destId="{30EF38A6-AA35-4FE8-98E8-8FC873E446EE}" srcOrd="0" destOrd="0" parTransId="{7D313FBA-43E4-4013-9985-C1D9212D4574}" sibTransId="{E8C5420F-3740-4D24-A3ED-B875B6A8705C}"/>
    <dgm:cxn modelId="{014E20EC-7CA6-44C0-9F32-5D1FE412DB6A}" type="presOf" srcId="{30EF38A6-AA35-4FE8-98E8-8FC873E446EE}" destId="{918B5BA1-AEDC-4A88-A809-28EBAD2F31AE}" srcOrd="0" destOrd="0" presId="urn:microsoft.com/office/officeart/2005/8/layout/cycle5"/>
    <dgm:cxn modelId="{2C0286FA-4E61-490D-ACAC-5C19C4041F0C}" type="presOf" srcId="{3E410B3D-C951-4782-A6FD-500D641CDAC7}" destId="{1D8A4B3F-B3AF-49E9-8A92-1D5D91AF138C}" srcOrd="0" destOrd="0" presId="urn:microsoft.com/office/officeart/2005/8/layout/cycle5"/>
    <dgm:cxn modelId="{81E33EFA-A98D-4A77-9F6D-883B8619F03B}" type="presParOf" srcId="{D417E9B9-DB1E-4432-B851-6A7DC8538789}" destId="{918B5BA1-AEDC-4A88-A809-28EBAD2F31AE}" srcOrd="0" destOrd="0" presId="urn:microsoft.com/office/officeart/2005/8/layout/cycle5"/>
    <dgm:cxn modelId="{FACE1F81-BF9C-464C-8AB5-FE79152358A4}" type="presParOf" srcId="{D417E9B9-DB1E-4432-B851-6A7DC8538789}" destId="{8C4DBFBA-4D68-40A1-BFEC-75F693596709}" srcOrd="1" destOrd="0" presId="urn:microsoft.com/office/officeart/2005/8/layout/cycle5"/>
    <dgm:cxn modelId="{DD31671D-C396-4B18-A4F4-9A0847D85BEB}" type="presParOf" srcId="{D417E9B9-DB1E-4432-B851-6A7DC8538789}" destId="{AFB2D746-4DAF-440F-9F3C-7CF0349BEFBF}" srcOrd="2" destOrd="0" presId="urn:microsoft.com/office/officeart/2005/8/layout/cycle5"/>
    <dgm:cxn modelId="{027F0C3E-E628-4C8B-8F28-C01D66AE69C9}" type="presParOf" srcId="{D417E9B9-DB1E-4432-B851-6A7DC8538789}" destId="{F61CBB92-57A2-45C5-9043-A28CAC84A5E0}" srcOrd="3" destOrd="0" presId="urn:microsoft.com/office/officeart/2005/8/layout/cycle5"/>
    <dgm:cxn modelId="{5A5A5CA8-89FD-4597-A2BC-9E231A1CF4FD}" type="presParOf" srcId="{D417E9B9-DB1E-4432-B851-6A7DC8538789}" destId="{4957B20F-FB28-4F11-A2A0-B5E4D57FC322}" srcOrd="4" destOrd="0" presId="urn:microsoft.com/office/officeart/2005/8/layout/cycle5"/>
    <dgm:cxn modelId="{0F75141F-97DA-4168-93D2-CB3F6F7D24F9}" type="presParOf" srcId="{D417E9B9-DB1E-4432-B851-6A7DC8538789}" destId="{E23F0FE8-A0B6-4799-B441-F61048AF3B94}" srcOrd="5" destOrd="0" presId="urn:microsoft.com/office/officeart/2005/8/layout/cycle5"/>
    <dgm:cxn modelId="{142DB798-F783-4F39-8FDE-34A056663CEE}" type="presParOf" srcId="{D417E9B9-DB1E-4432-B851-6A7DC8538789}" destId="{E71AFC50-AF71-4455-9210-11CCADE24682}" srcOrd="6" destOrd="0" presId="urn:microsoft.com/office/officeart/2005/8/layout/cycle5"/>
    <dgm:cxn modelId="{A3D1F75F-D955-49DA-8543-239C912D7B02}" type="presParOf" srcId="{D417E9B9-DB1E-4432-B851-6A7DC8538789}" destId="{70C888C8-AA22-42E1-9EF2-C71A848A113B}" srcOrd="7" destOrd="0" presId="urn:microsoft.com/office/officeart/2005/8/layout/cycle5"/>
    <dgm:cxn modelId="{8D0C036B-16BD-40B8-AA84-2F77D10D03C3}" type="presParOf" srcId="{D417E9B9-DB1E-4432-B851-6A7DC8538789}" destId="{8B48A01D-9809-463B-811E-EFE7F4056A4F}" srcOrd="8" destOrd="0" presId="urn:microsoft.com/office/officeart/2005/8/layout/cycle5"/>
    <dgm:cxn modelId="{D85E36B4-B747-4639-BCBC-7BC8D02CCA9F}" type="presParOf" srcId="{D417E9B9-DB1E-4432-B851-6A7DC8538789}" destId="{1D8A4B3F-B3AF-49E9-8A92-1D5D91AF138C}" srcOrd="9" destOrd="0" presId="urn:microsoft.com/office/officeart/2005/8/layout/cycle5"/>
    <dgm:cxn modelId="{FDBF0C5B-57F1-4DF3-AC2C-67534FFC522E}" type="presParOf" srcId="{D417E9B9-DB1E-4432-B851-6A7DC8538789}" destId="{7657A117-E5E7-4D94-9E5C-36AEED0346A8}" srcOrd="10" destOrd="0" presId="urn:microsoft.com/office/officeart/2005/8/layout/cycle5"/>
    <dgm:cxn modelId="{3CC66C57-DE9B-4766-AB3B-F68A2EEF575B}" type="presParOf" srcId="{D417E9B9-DB1E-4432-B851-6A7DC8538789}" destId="{D4982CEB-954D-403D-862F-13A03A655AB4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8B5BA1-AEDC-4A88-A809-28EBAD2F31AE}">
      <dsp:nvSpPr>
        <dsp:cNvPr id="0" name=""/>
        <dsp:cNvSpPr/>
      </dsp:nvSpPr>
      <dsp:spPr>
        <a:xfrm>
          <a:off x="2179807" y="1618"/>
          <a:ext cx="1629640" cy="1059266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/>
            <a:t>SAFETY</a:t>
          </a:r>
        </a:p>
      </dsp:txBody>
      <dsp:txXfrm>
        <a:off x="2231516" y="53327"/>
        <a:ext cx="1526222" cy="955848"/>
      </dsp:txXfrm>
    </dsp:sp>
    <dsp:sp modelId="{AFB2D746-4DAF-440F-9F3C-7CF0349BEFBF}">
      <dsp:nvSpPr>
        <dsp:cNvPr id="0" name=""/>
        <dsp:cNvSpPr/>
      </dsp:nvSpPr>
      <dsp:spPr>
        <a:xfrm>
          <a:off x="1243919" y="531251"/>
          <a:ext cx="3501416" cy="3501416"/>
        </a:xfrm>
        <a:custGeom>
          <a:avLst/>
          <a:gdLst/>
          <a:ahLst/>
          <a:cxnLst/>
          <a:rect l="0" t="0" r="0" b="0"/>
          <a:pathLst>
            <a:path>
              <a:moveTo>
                <a:pt x="2782287" y="336203"/>
              </a:moveTo>
              <a:arcTo wR="1750708" hR="1750708" stAng="18366166" swAng="1565083"/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1CBB92-57A2-45C5-9043-A28CAC84A5E0}">
      <dsp:nvSpPr>
        <dsp:cNvPr id="0" name=""/>
        <dsp:cNvSpPr/>
      </dsp:nvSpPr>
      <dsp:spPr>
        <a:xfrm>
          <a:off x="3851584" y="1699077"/>
          <a:ext cx="1787503" cy="1165764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/>
            <a:t>COMMUNICATION</a:t>
          </a:r>
        </a:p>
      </dsp:txBody>
      <dsp:txXfrm>
        <a:off x="3908492" y="1755985"/>
        <a:ext cx="1673687" cy="1051948"/>
      </dsp:txXfrm>
    </dsp:sp>
    <dsp:sp modelId="{E23F0FE8-A0B6-4799-B441-F61048AF3B94}">
      <dsp:nvSpPr>
        <dsp:cNvPr id="0" name=""/>
        <dsp:cNvSpPr/>
      </dsp:nvSpPr>
      <dsp:spPr>
        <a:xfrm>
          <a:off x="1243919" y="531251"/>
          <a:ext cx="3501416" cy="3501416"/>
        </a:xfrm>
        <a:custGeom>
          <a:avLst/>
          <a:gdLst/>
          <a:ahLst/>
          <a:cxnLst/>
          <a:rect l="0" t="0" r="0" b="0"/>
          <a:pathLst>
            <a:path>
              <a:moveTo>
                <a:pt x="3299173" y="2567554"/>
              </a:moveTo>
              <a:arcTo wR="1750708" hR="1750708" stAng="1668752" swAng="1565083"/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1AFC50-AF71-4455-9210-11CCADE24682}">
      <dsp:nvSpPr>
        <dsp:cNvPr id="0" name=""/>
        <dsp:cNvSpPr/>
      </dsp:nvSpPr>
      <dsp:spPr>
        <a:xfrm>
          <a:off x="2179807" y="3503035"/>
          <a:ext cx="1629640" cy="1059266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/>
            <a:t>SUPPORT</a:t>
          </a:r>
        </a:p>
      </dsp:txBody>
      <dsp:txXfrm>
        <a:off x="2231516" y="3554744"/>
        <a:ext cx="1526222" cy="955848"/>
      </dsp:txXfrm>
    </dsp:sp>
    <dsp:sp modelId="{8B48A01D-9809-463B-811E-EFE7F4056A4F}">
      <dsp:nvSpPr>
        <dsp:cNvPr id="0" name=""/>
        <dsp:cNvSpPr/>
      </dsp:nvSpPr>
      <dsp:spPr>
        <a:xfrm>
          <a:off x="1243919" y="531251"/>
          <a:ext cx="3501416" cy="3501416"/>
        </a:xfrm>
        <a:custGeom>
          <a:avLst/>
          <a:gdLst/>
          <a:ahLst/>
          <a:cxnLst/>
          <a:rect l="0" t="0" r="0" b="0"/>
          <a:pathLst>
            <a:path>
              <a:moveTo>
                <a:pt x="710725" y="3159046"/>
              </a:moveTo>
              <a:arcTo wR="1750708" hR="1750708" stAng="7586635" swAng="1634427"/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8A4B3F-B3AF-49E9-8A92-1D5D91AF138C}">
      <dsp:nvSpPr>
        <dsp:cNvPr id="0" name=""/>
        <dsp:cNvSpPr/>
      </dsp:nvSpPr>
      <dsp:spPr>
        <a:xfrm>
          <a:off x="429099" y="1752326"/>
          <a:ext cx="1629640" cy="1059266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/>
            <a:t>REVIEW</a:t>
          </a:r>
        </a:p>
      </dsp:txBody>
      <dsp:txXfrm>
        <a:off x="480808" y="1804035"/>
        <a:ext cx="1526222" cy="955848"/>
      </dsp:txXfrm>
    </dsp:sp>
    <dsp:sp modelId="{D4982CEB-954D-403D-862F-13A03A655AB4}">
      <dsp:nvSpPr>
        <dsp:cNvPr id="0" name=""/>
        <dsp:cNvSpPr/>
      </dsp:nvSpPr>
      <dsp:spPr>
        <a:xfrm>
          <a:off x="1243919" y="531251"/>
          <a:ext cx="3501416" cy="3501416"/>
        </a:xfrm>
        <a:custGeom>
          <a:avLst/>
          <a:gdLst/>
          <a:ahLst/>
          <a:cxnLst/>
          <a:rect l="0" t="0" r="0" b="0"/>
          <a:pathLst>
            <a:path>
              <a:moveTo>
                <a:pt x="181433" y="974591"/>
              </a:moveTo>
              <a:arcTo wR="1750708" hR="1750708" stAng="12378938" swAng="1634427"/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D7732-9279-4F02-9AB4-78D001FFC3AC}" type="datetimeFigureOut">
              <a:rPr lang="en-AU" smtClean="0"/>
              <a:t>8/11/2022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52F7A-EEED-47A4-8BFA-BF269C9B47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816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696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174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016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901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420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lnSpc>
                <a:spcPct val="150000"/>
              </a:lnSpc>
              <a:defRPr sz="2400"/>
            </a:lvl1pPr>
            <a:lvl2pPr>
              <a:lnSpc>
                <a:spcPct val="150000"/>
              </a:lnSpc>
              <a:defRPr sz="2000"/>
            </a:lvl2pPr>
            <a:lvl3pPr>
              <a:lnSpc>
                <a:spcPct val="150000"/>
              </a:lnSpc>
              <a:defRPr sz="1800"/>
            </a:lvl3pPr>
            <a:lvl4pPr>
              <a:lnSpc>
                <a:spcPct val="150000"/>
              </a:lnSpc>
              <a:defRPr sz="1600"/>
            </a:lvl4pPr>
            <a:lvl5pPr>
              <a:lnSpc>
                <a:spcPct val="150000"/>
              </a:lnSpc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lnSpc>
                <a:spcPct val="150000"/>
              </a:lnSpc>
              <a:defRPr sz="2400"/>
            </a:lvl1pPr>
            <a:lvl2pPr>
              <a:lnSpc>
                <a:spcPct val="150000"/>
              </a:lnSpc>
              <a:defRPr sz="2000"/>
            </a:lvl2pPr>
            <a:lvl3pPr>
              <a:lnSpc>
                <a:spcPct val="150000"/>
              </a:lnSpc>
              <a:defRPr sz="1800"/>
            </a:lvl3pPr>
            <a:lvl4pPr>
              <a:lnSpc>
                <a:spcPct val="150000"/>
              </a:lnSpc>
              <a:defRPr sz="1600"/>
            </a:lvl4pPr>
            <a:lvl5pPr>
              <a:lnSpc>
                <a:spcPct val="150000"/>
              </a:lnSpc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730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398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061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924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892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211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00076-7E61-48F9-9641-3844A1D60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FCAWA Member Survey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A9C6F-C8CD-402F-A859-5BCA4DC08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333" y="1768792"/>
            <a:ext cx="10515600" cy="47240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88% had worked with clients at risk of suicide</a:t>
            </a:r>
          </a:p>
          <a:p>
            <a:pPr marL="0" indent="0">
              <a:buNone/>
            </a:pPr>
            <a:r>
              <a:rPr lang="en-A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82% had worked with clients bereaved by suicide</a:t>
            </a:r>
          </a:p>
          <a:p>
            <a:pPr marL="0" indent="0">
              <a:buNone/>
            </a:pPr>
            <a:r>
              <a:rPr lang="en-A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65% confident in responding to clients at risk of suicide</a:t>
            </a:r>
          </a:p>
          <a:p>
            <a:pPr marL="0" indent="0">
              <a:buNone/>
            </a:pPr>
            <a:r>
              <a:rPr lang="en-A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53% confident responding to clients bereaved by suicide</a:t>
            </a:r>
          </a:p>
          <a:p>
            <a:pPr marL="0" indent="0">
              <a:buNone/>
            </a:pPr>
            <a:r>
              <a:rPr lang="en-A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75% aware of local support service for at risk clients</a:t>
            </a:r>
          </a:p>
          <a:p>
            <a:pPr marL="0" indent="0">
              <a:buNone/>
            </a:pPr>
            <a:r>
              <a:rPr lang="en-A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36% aware of local support service for clients bereaved by suicide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CE4C229-DE36-4FBF-802F-57D1FA2136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62" r="-3" b="-3"/>
          <a:stretch/>
        </p:blipFill>
        <p:spPr>
          <a:xfrm>
            <a:off x="8882259" y="188028"/>
            <a:ext cx="2861959" cy="167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95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00076-7E61-48F9-9641-3844A1D60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525" y="114037"/>
            <a:ext cx="10515600" cy="1325563"/>
          </a:xfrm>
        </p:spPr>
        <p:txBody>
          <a:bodyPr/>
          <a:lstStyle/>
          <a:p>
            <a:r>
              <a:rPr lang="en-AU" dirty="0">
                <a:solidFill>
                  <a:schemeClr val="accent5"/>
                </a:solidFill>
                <a:latin typeface="Franklin Gothic Demi" panose="020B0703020102020204" pitchFamily="34" charset="0"/>
              </a:rPr>
              <a:t>FCAWA Postvention Model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EC35AA9-059D-48E0-A2C3-6CBC0848C59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23955460"/>
              </p:ext>
            </p:extLst>
          </p:nvPr>
        </p:nvGraphicFramePr>
        <p:xfrm>
          <a:off x="838199" y="1613043"/>
          <a:ext cx="6068187" cy="456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583CB0-A92E-441E-AFFE-E9C7A5F559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65550" y="1397244"/>
            <a:ext cx="3319575" cy="4063512"/>
          </a:xfrm>
        </p:spPr>
        <p:txBody>
          <a:bodyPr>
            <a:normAutofit fontScale="85000" lnSpcReduction="20000"/>
          </a:bodyPr>
          <a:lstStyle/>
          <a:p>
            <a:r>
              <a:rPr lang="en-AU" sz="2400" dirty="0">
                <a:solidFill>
                  <a:schemeClr val="accent5"/>
                </a:solidFill>
              </a:rPr>
              <a:t>Impacts</a:t>
            </a:r>
          </a:p>
          <a:p>
            <a:r>
              <a:rPr lang="en-AU" sz="2400" dirty="0">
                <a:solidFill>
                  <a:schemeClr val="accent5"/>
                </a:solidFill>
              </a:rPr>
              <a:t>Safe language</a:t>
            </a:r>
          </a:p>
          <a:p>
            <a:r>
              <a:rPr lang="en-AU" sz="2400" dirty="0">
                <a:solidFill>
                  <a:schemeClr val="accent5"/>
                </a:solidFill>
              </a:rPr>
              <a:t>Notifications and responsibilities</a:t>
            </a:r>
          </a:p>
          <a:p>
            <a:r>
              <a:rPr lang="en-AU" sz="2400" dirty="0">
                <a:solidFill>
                  <a:schemeClr val="accent5"/>
                </a:solidFill>
              </a:rPr>
              <a:t>Support for clients</a:t>
            </a:r>
          </a:p>
          <a:p>
            <a:r>
              <a:rPr lang="en-AU" sz="2400" dirty="0">
                <a:solidFill>
                  <a:schemeClr val="accent5"/>
                </a:solidFill>
              </a:rPr>
              <a:t>Self support</a:t>
            </a:r>
          </a:p>
          <a:p>
            <a:r>
              <a:rPr lang="en-AU" sz="2400" dirty="0">
                <a:solidFill>
                  <a:schemeClr val="accent5"/>
                </a:solidFill>
              </a:rPr>
              <a:t>Professional supervision</a:t>
            </a:r>
          </a:p>
          <a:p>
            <a:r>
              <a:rPr lang="en-AU" sz="2400" dirty="0">
                <a:solidFill>
                  <a:schemeClr val="accent5"/>
                </a:solidFill>
              </a:rPr>
              <a:t>Resources</a:t>
            </a:r>
            <a:endParaRPr lang="en-AU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CE4C229-DE36-4FBF-802F-57D1FA21368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162" r="-3" b="-3"/>
          <a:stretch/>
        </p:blipFill>
        <p:spPr>
          <a:xfrm>
            <a:off x="8897419" y="114037"/>
            <a:ext cx="2759883" cy="161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44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00076-7E61-48F9-9641-3844A1D60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7317"/>
            <a:ext cx="10515600" cy="1325563"/>
          </a:xfrm>
        </p:spPr>
        <p:txBody>
          <a:bodyPr/>
          <a:lstStyle/>
          <a:p>
            <a:r>
              <a:rPr lang="en-AU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FCAWA Workplace Wellbeing  Toolkit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A9C6F-C8CD-402F-A859-5BCA4DC08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296" y="1356189"/>
            <a:ext cx="9990762" cy="493159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2400" b="1" dirty="0">
                <a:solidFill>
                  <a:schemeClr val="accent5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 stress							</a:t>
            </a:r>
            <a:endParaRPr lang="en-AU" sz="2400" dirty="0">
              <a:solidFill>
                <a:schemeClr val="accent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2400" b="1" dirty="0">
                <a:solidFill>
                  <a:schemeClr val="accent5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Individual/workplace wellbeing						</a:t>
            </a:r>
            <a:endParaRPr lang="en-AU" sz="2400" dirty="0">
              <a:solidFill>
                <a:schemeClr val="accent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2400" b="1" dirty="0">
                <a:solidFill>
                  <a:schemeClr val="accent5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Quick tips 				</a:t>
            </a:r>
            <a:endParaRPr lang="en-AU" sz="2400" dirty="0">
              <a:solidFill>
                <a:schemeClr val="accent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2400" b="1" dirty="0">
                <a:solidFill>
                  <a:schemeClr val="accent5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Self care Assessment 						</a:t>
            </a:r>
            <a:endParaRPr lang="en-AU" sz="2400" dirty="0">
              <a:solidFill>
                <a:schemeClr val="accent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2400" b="1" dirty="0">
                <a:solidFill>
                  <a:schemeClr val="accent5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Self-care planning								</a:t>
            </a:r>
            <a:endParaRPr lang="en-AU" sz="2400" dirty="0">
              <a:solidFill>
                <a:schemeClr val="accent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2400" b="1" dirty="0">
                <a:solidFill>
                  <a:schemeClr val="accent5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Workplace supports and responsibilities</a:t>
            </a:r>
          </a:p>
          <a:p>
            <a:pPr marL="0" indent="0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2400" b="1" dirty="0">
                <a:solidFill>
                  <a:schemeClr val="accent5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FCAWA supports						</a:t>
            </a:r>
            <a:endParaRPr lang="en-AU" sz="2400" dirty="0">
              <a:solidFill>
                <a:schemeClr val="accent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chemeClr val="accent5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Community resources and services</a:t>
            </a:r>
            <a:endParaRPr lang="en-AU" sz="2400" dirty="0">
              <a:solidFill>
                <a:schemeClr val="accent5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CE4C229-DE36-4FBF-802F-57D1FA2136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62" r="-3" b="-3"/>
          <a:stretch/>
        </p:blipFill>
        <p:spPr>
          <a:xfrm>
            <a:off x="9077908" y="0"/>
            <a:ext cx="3114092" cy="18277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0B42F0-1B67-447A-9740-7E21DBE8DD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153" y="1356189"/>
            <a:ext cx="4834905" cy="4834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298102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4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7588B8"/>
      </a:accent1>
      <a:accent2>
        <a:srgbClr val="E56E5E"/>
      </a:accent2>
      <a:accent3>
        <a:srgbClr val="32BA9E"/>
      </a:accent3>
      <a:accent4>
        <a:srgbClr val="FFF452"/>
      </a:accent4>
      <a:accent5>
        <a:srgbClr val="7588B8"/>
      </a:accent5>
      <a:accent6>
        <a:srgbClr val="E56E5E"/>
      </a:accent6>
      <a:hlink>
        <a:srgbClr val="32BA9E"/>
      </a:hlink>
      <a:folHlink>
        <a:srgbClr val="FFF452"/>
      </a:folHlink>
    </a:clrScheme>
    <a:fontScheme name="Me Wel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</a:spPr>
      <a:bodyPr wrap="square" lIns="91440" tIns="45720" rIns="91440" bIns="45720">
        <a:spAutoFit/>
      </a:bodyPr>
      <a:lstStyle>
        <a:defPPr algn="ctr">
          <a:defRPr sz="1200" b="0" cap="none" spc="0" dirty="0" smtClean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151</Words>
  <Application>Microsoft Office PowerPoint</Application>
  <PresentationFormat>Widescreen</PresentationFormat>
  <Paragraphs>28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Franklin Gothic Demi</vt:lpstr>
      <vt:lpstr>Times New Roman</vt:lpstr>
      <vt:lpstr>1_Office Theme</vt:lpstr>
      <vt:lpstr>FCAWA Member Survey 2022</vt:lpstr>
      <vt:lpstr>FCAWA Postvention Model</vt:lpstr>
      <vt:lpstr>FCAWA Workplace Wellbeing  Toolkit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FCAWA Member Survey 2022</dc:title>
  <dc:creator>Alison Clements</dc:creator>
  <cp:lastModifiedBy>Alison Clements</cp:lastModifiedBy>
  <cp:revision>2</cp:revision>
  <dcterms:created xsi:type="dcterms:W3CDTF">2022-11-08T02:16:11Z</dcterms:created>
  <dcterms:modified xsi:type="dcterms:W3CDTF">2022-11-08T02:41:35Z</dcterms:modified>
</cp:coreProperties>
</file>